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257" r:id="rId3"/>
    <p:sldId id="258" r:id="rId4"/>
    <p:sldId id="269" r:id="rId5"/>
    <p:sldId id="270" r:id="rId6"/>
    <p:sldId id="271" r:id="rId7"/>
    <p:sldId id="262" r:id="rId8"/>
    <p:sldId id="280" r:id="rId9"/>
    <p:sldId id="263" r:id="rId10"/>
    <p:sldId id="272" r:id="rId11"/>
    <p:sldId id="275" r:id="rId12"/>
    <p:sldId id="266" r:id="rId13"/>
    <p:sldId id="268" r:id="rId14"/>
    <p:sldId id="265" r:id="rId15"/>
    <p:sldId id="273" r:id="rId16"/>
    <p:sldId id="274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A94CE9-0705-4E19-A21F-13BBD10B16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2354DF9-9230-494A-B6B8-DAABFB14B3E4}">
      <dgm:prSet/>
      <dgm:spPr/>
      <dgm:t>
        <a:bodyPr/>
        <a:lstStyle/>
        <a:p>
          <a:r>
            <a:rPr lang="fr-FR" dirty="0"/>
            <a:t>Présentation du jeu</a:t>
          </a:r>
          <a:endParaRPr lang="en-US" dirty="0"/>
        </a:p>
      </dgm:t>
    </dgm:pt>
    <dgm:pt modelId="{C7DF2DE5-A961-4183-8657-7EDDDF806DAD}" type="parTrans" cxnId="{ACED9051-D6AA-41AA-90E4-5DB24A05A3FC}">
      <dgm:prSet/>
      <dgm:spPr/>
      <dgm:t>
        <a:bodyPr/>
        <a:lstStyle/>
        <a:p>
          <a:endParaRPr lang="en-US"/>
        </a:p>
      </dgm:t>
    </dgm:pt>
    <dgm:pt modelId="{ECF92886-E52E-4E78-B919-E3BE7FE20452}" type="sibTrans" cxnId="{ACED9051-D6AA-41AA-90E4-5DB24A05A3FC}">
      <dgm:prSet/>
      <dgm:spPr/>
      <dgm:t>
        <a:bodyPr/>
        <a:lstStyle/>
        <a:p>
          <a:endParaRPr lang="en-US"/>
        </a:p>
      </dgm:t>
    </dgm:pt>
    <dgm:pt modelId="{5B55856E-F5AE-4B36-A33A-487B72C03341}">
      <dgm:prSet/>
      <dgm:spPr/>
      <dgm:t>
        <a:bodyPr/>
        <a:lstStyle/>
        <a:p>
          <a:r>
            <a:rPr lang="fr-FR"/>
            <a:t>Description du code</a:t>
          </a:r>
          <a:endParaRPr lang="en-US"/>
        </a:p>
      </dgm:t>
    </dgm:pt>
    <dgm:pt modelId="{884E929B-F7F4-4A01-BBDD-9573DAFA8003}" type="parTrans" cxnId="{2DBB77ED-8293-429F-A7E6-4D10801C1D8A}">
      <dgm:prSet/>
      <dgm:spPr/>
      <dgm:t>
        <a:bodyPr/>
        <a:lstStyle/>
        <a:p>
          <a:endParaRPr lang="en-US"/>
        </a:p>
      </dgm:t>
    </dgm:pt>
    <dgm:pt modelId="{A7B4260A-A1CF-47D4-A431-362977129D57}" type="sibTrans" cxnId="{2DBB77ED-8293-429F-A7E6-4D10801C1D8A}">
      <dgm:prSet/>
      <dgm:spPr/>
      <dgm:t>
        <a:bodyPr/>
        <a:lstStyle/>
        <a:p>
          <a:endParaRPr lang="en-US"/>
        </a:p>
      </dgm:t>
    </dgm:pt>
    <dgm:pt modelId="{FFE5F506-0854-4107-94D4-5928F27407D7}">
      <dgm:prSet/>
      <dgm:spPr/>
      <dgm:t>
        <a:bodyPr/>
        <a:lstStyle/>
        <a:p>
          <a:r>
            <a:rPr lang="fr-FR"/>
            <a:t>Perspectives et améliorations </a:t>
          </a:r>
          <a:endParaRPr lang="en-US"/>
        </a:p>
      </dgm:t>
    </dgm:pt>
    <dgm:pt modelId="{F4A1C61A-3041-4DFA-B6F3-1EA5A8D13CC4}" type="parTrans" cxnId="{AC6E46B9-C92D-42F1-85F6-AB6AED762406}">
      <dgm:prSet/>
      <dgm:spPr/>
      <dgm:t>
        <a:bodyPr/>
        <a:lstStyle/>
        <a:p>
          <a:endParaRPr lang="en-US"/>
        </a:p>
      </dgm:t>
    </dgm:pt>
    <dgm:pt modelId="{DCC8F20F-B961-4F1E-8671-BBC8EBDAE4BA}" type="sibTrans" cxnId="{AC6E46B9-C92D-42F1-85F6-AB6AED762406}">
      <dgm:prSet/>
      <dgm:spPr/>
      <dgm:t>
        <a:bodyPr/>
        <a:lstStyle/>
        <a:p>
          <a:endParaRPr lang="en-US"/>
        </a:p>
      </dgm:t>
    </dgm:pt>
    <dgm:pt modelId="{F2FE9245-7365-4730-BE27-B127BC90EDF2}" type="pres">
      <dgm:prSet presAssocID="{5EA94CE9-0705-4E19-A21F-13BBD10B16BF}" presName="root" presStyleCnt="0">
        <dgm:presLayoutVars>
          <dgm:dir/>
          <dgm:resizeHandles val="exact"/>
        </dgm:presLayoutVars>
      </dgm:prSet>
      <dgm:spPr/>
    </dgm:pt>
    <dgm:pt modelId="{EDE23113-AA94-44DA-923E-A59F9C26A9FA}" type="pres">
      <dgm:prSet presAssocID="{A2354DF9-9230-494A-B6B8-DAABFB14B3E4}" presName="compNode" presStyleCnt="0"/>
      <dgm:spPr/>
    </dgm:pt>
    <dgm:pt modelId="{FFDB3E37-F425-4A0B-8A96-D6AD23CB1DE2}" type="pres">
      <dgm:prSet presAssocID="{A2354DF9-9230-494A-B6B8-DAABFB14B3E4}" presName="bgRect" presStyleLbl="bgShp" presStyleIdx="0" presStyleCnt="3"/>
      <dgm:spPr/>
    </dgm:pt>
    <dgm:pt modelId="{47B19CB9-AF02-4725-A829-75E151E4B426}" type="pres">
      <dgm:prSet presAssocID="{A2354DF9-9230-494A-B6B8-DAABFB14B3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8FEA710-7569-4349-8790-4B63B6562C06}" type="pres">
      <dgm:prSet presAssocID="{A2354DF9-9230-494A-B6B8-DAABFB14B3E4}" presName="spaceRect" presStyleCnt="0"/>
      <dgm:spPr/>
    </dgm:pt>
    <dgm:pt modelId="{E6837C28-0AB9-44C2-B53E-93042C9040EB}" type="pres">
      <dgm:prSet presAssocID="{A2354DF9-9230-494A-B6B8-DAABFB14B3E4}" presName="parTx" presStyleLbl="revTx" presStyleIdx="0" presStyleCnt="3">
        <dgm:presLayoutVars>
          <dgm:chMax val="0"/>
          <dgm:chPref val="0"/>
        </dgm:presLayoutVars>
      </dgm:prSet>
      <dgm:spPr/>
    </dgm:pt>
    <dgm:pt modelId="{F89C7181-5855-4E8B-9E86-21AD564D65FC}" type="pres">
      <dgm:prSet presAssocID="{ECF92886-E52E-4E78-B919-E3BE7FE20452}" presName="sibTrans" presStyleCnt="0"/>
      <dgm:spPr/>
    </dgm:pt>
    <dgm:pt modelId="{E962DCA1-2DF8-434A-9F9A-F3E4C6E93597}" type="pres">
      <dgm:prSet presAssocID="{5B55856E-F5AE-4B36-A33A-487B72C03341}" presName="compNode" presStyleCnt="0"/>
      <dgm:spPr/>
    </dgm:pt>
    <dgm:pt modelId="{9A078F19-C5CE-4BB3-9775-9F4AAC4E3C2A}" type="pres">
      <dgm:prSet presAssocID="{5B55856E-F5AE-4B36-A33A-487B72C03341}" presName="bgRect" presStyleLbl="bgShp" presStyleIdx="1" presStyleCnt="3"/>
      <dgm:spPr/>
    </dgm:pt>
    <dgm:pt modelId="{60D34AA0-774F-4E14-B9ED-8F87EC37C2E6}" type="pres">
      <dgm:prSet presAssocID="{5B55856E-F5AE-4B36-A33A-487B72C033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252F8FE-95FE-480F-90C6-742B8E6AB083}" type="pres">
      <dgm:prSet presAssocID="{5B55856E-F5AE-4B36-A33A-487B72C03341}" presName="spaceRect" presStyleCnt="0"/>
      <dgm:spPr/>
    </dgm:pt>
    <dgm:pt modelId="{8298D343-1C43-40EB-8FAF-B2167BFB1153}" type="pres">
      <dgm:prSet presAssocID="{5B55856E-F5AE-4B36-A33A-487B72C03341}" presName="parTx" presStyleLbl="revTx" presStyleIdx="1" presStyleCnt="3">
        <dgm:presLayoutVars>
          <dgm:chMax val="0"/>
          <dgm:chPref val="0"/>
        </dgm:presLayoutVars>
      </dgm:prSet>
      <dgm:spPr/>
    </dgm:pt>
    <dgm:pt modelId="{2427D45A-35DA-409B-ABEE-1C1C55A429A8}" type="pres">
      <dgm:prSet presAssocID="{A7B4260A-A1CF-47D4-A431-362977129D57}" presName="sibTrans" presStyleCnt="0"/>
      <dgm:spPr/>
    </dgm:pt>
    <dgm:pt modelId="{4B4B54AF-06A6-4716-BFB1-D262D4F35881}" type="pres">
      <dgm:prSet presAssocID="{FFE5F506-0854-4107-94D4-5928F27407D7}" presName="compNode" presStyleCnt="0"/>
      <dgm:spPr/>
    </dgm:pt>
    <dgm:pt modelId="{970B641D-AF3E-4532-ADFD-C35CA843CA6B}" type="pres">
      <dgm:prSet presAssocID="{FFE5F506-0854-4107-94D4-5928F27407D7}" presName="bgRect" presStyleLbl="bgShp" presStyleIdx="2" presStyleCnt="3"/>
      <dgm:spPr/>
    </dgm:pt>
    <dgm:pt modelId="{80459883-221A-4276-9409-0E1E7CB9A038}" type="pres">
      <dgm:prSet presAssocID="{FFE5F506-0854-4107-94D4-5928F27407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E1B6158-1150-43B2-9BEE-DE2901BA0E45}" type="pres">
      <dgm:prSet presAssocID="{FFE5F506-0854-4107-94D4-5928F27407D7}" presName="spaceRect" presStyleCnt="0"/>
      <dgm:spPr/>
    </dgm:pt>
    <dgm:pt modelId="{F82F02D8-7E0A-4D54-9D08-C1C8BABAA5E2}" type="pres">
      <dgm:prSet presAssocID="{FFE5F506-0854-4107-94D4-5928F27407D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A806304-AC91-4073-B2D7-DC79CD34A568}" type="presOf" srcId="{5EA94CE9-0705-4E19-A21F-13BBD10B16BF}" destId="{F2FE9245-7365-4730-BE27-B127BC90EDF2}" srcOrd="0" destOrd="0" presId="urn:microsoft.com/office/officeart/2018/2/layout/IconVerticalSolidList"/>
    <dgm:cxn modelId="{39ADA027-9846-420B-B743-ADC9CE6038BC}" type="presOf" srcId="{FFE5F506-0854-4107-94D4-5928F27407D7}" destId="{F82F02D8-7E0A-4D54-9D08-C1C8BABAA5E2}" srcOrd="0" destOrd="0" presId="urn:microsoft.com/office/officeart/2018/2/layout/IconVerticalSolidList"/>
    <dgm:cxn modelId="{ACED9051-D6AA-41AA-90E4-5DB24A05A3FC}" srcId="{5EA94CE9-0705-4E19-A21F-13BBD10B16BF}" destId="{A2354DF9-9230-494A-B6B8-DAABFB14B3E4}" srcOrd="0" destOrd="0" parTransId="{C7DF2DE5-A961-4183-8657-7EDDDF806DAD}" sibTransId="{ECF92886-E52E-4E78-B919-E3BE7FE20452}"/>
    <dgm:cxn modelId="{AC6E46B9-C92D-42F1-85F6-AB6AED762406}" srcId="{5EA94CE9-0705-4E19-A21F-13BBD10B16BF}" destId="{FFE5F506-0854-4107-94D4-5928F27407D7}" srcOrd="2" destOrd="0" parTransId="{F4A1C61A-3041-4DFA-B6F3-1EA5A8D13CC4}" sibTransId="{DCC8F20F-B961-4F1E-8671-BBC8EBDAE4BA}"/>
    <dgm:cxn modelId="{5E71F5C2-7FF3-45A4-9649-05771FD9145E}" type="presOf" srcId="{5B55856E-F5AE-4B36-A33A-487B72C03341}" destId="{8298D343-1C43-40EB-8FAF-B2167BFB1153}" srcOrd="0" destOrd="0" presId="urn:microsoft.com/office/officeart/2018/2/layout/IconVerticalSolidList"/>
    <dgm:cxn modelId="{957D5ED1-8E65-4860-A39A-F771285F8EE7}" type="presOf" srcId="{A2354DF9-9230-494A-B6B8-DAABFB14B3E4}" destId="{E6837C28-0AB9-44C2-B53E-93042C9040EB}" srcOrd="0" destOrd="0" presId="urn:microsoft.com/office/officeart/2018/2/layout/IconVerticalSolidList"/>
    <dgm:cxn modelId="{2DBB77ED-8293-429F-A7E6-4D10801C1D8A}" srcId="{5EA94CE9-0705-4E19-A21F-13BBD10B16BF}" destId="{5B55856E-F5AE-4B36-A33A-487B72C03341}" srcOrd="1" destOrd="0" parTransId="{884E929B-F7F4-4A01-BBDD-9573DAFA8003}" sibTransId="{A7B4260A-A1CF-47D4-A431-362977129D57}"/>
    <dgm:cxn modelId="{0B9FE0B8-1F85-4144-AE58-F975299F8638}" type="presParOf" srcId="{F2FE9245-7365-4730-BE27-B127BC90EDF2}" destId="{EDE23113-AA94-44DA-923E-A59F9C26A9FA}" srcOrd="0" destOrd="0" presId="urn:microsoft.com/office/officeart/2018/2/layout/IconVerticalSolidList"/>
    <dgm:cxn modelId="{F3328F33-6142-41C8-817F-C7E9A926BB2D}" type="presParOf" srcId="{EDE23113-AA94-44DA-923E-A59F9C26A9FA}" destId="{FFDB3E37-F425-4A0B-8A96-D6AD23CB1DE2}" srcOrd="0" destOrd="0" presId="urn:microsoft.com/office/officeart/2018/2/layout/IconVerticalSolidList"/>
    <dgm:cxn modelId="{372E00F6-0059-4262-8B98-AA746D2AA1B3}" type="presParOf" srcId="{EDE23113-AA94-44DA-923E-A59F9C26A9FA}" destId="{47B19CB9-AF02-4725-A829-75E151E4B426}" srcOrd="1" destOrd="0" presId="urn:microsoft.com/office/officeart/2018/2/layout/IconVerticalSolidList"/>
    <dgm:cxn modelId="{981EBA17-FE92-45F8-B6E1-0690B4172271}" type="presParOf" srcId="{EDE23113-AA94-44DA-923E-A59F9C26A9FA}" destId="{38FEA710-7569-4349-8790-4B63B6562C06}" srcOrd="2" destOrd="0" presId="urn:microsoft.com/office/officeart/2018/2/layout/IconVerticalSolidList"/>
    <dgm:cxn modelId="{90EE75AD-2B1A-45D9-A639-9B1EC68E3772}" type="presParOf" srcId="{EDE23113-AA94-44DA-923E-A59F9C26A9FA}" destId="{E6837C28-0AB9-44C2-B53E-93042C9040EB}" srcOrd="3" destOrd="0" presId="urn:microsoft.com/office/officeart/2018/2/layout/IconVerticalSolidList"/>
    <dgm:cxn modelId="{9A761073-0B62-41F7-AB89-2F3A83CA2FB5}" type="presParOf" srcId="{F2FE9245-7365-4730-BE27-B127BC90EDF2}" destId="{F89C7181-5855-4E8B-9E86-21AD564D65FC}" srcOrd="1" destOrd="0" presId="urn:microsoft.com/office/officeart/2018/2/layout/IconVerticalSolidList"/>
    <dgm:cxn modelId="{BD08F389-E2C6-4047-A849-72627123DCDB}" type="presParOf" srcId="{F2FE9245-7365-4730-BE27-B127BC90EDF2}" destId="{E962DCA1-2DF8-434A-9F9A-F3E4C6E93597}" srcOrd="2" destOrd="0" presId="urn:microsoft.com/office/officeart/2018/2/layout/IconVerticalSolidList"/>
    <dgm:cxn modelId="{28AD5E04-69B9-45FD-9F60-723361024D92}" type="presParOf" srcId="{E962DCA1-2DF8-434A-9F9A-F3E4C6E93597}" destId="{9A078F19-C5CE-4BB3-9775-9F4AAC4E3C2A}" srcOrd="0" destOrd="0" presId="urn:microsoft.com/office/officeart/2018/2/layout/IconVerticalSolidList"/>
    <dgm:cxn modelId="{12FD724A-F787-4449-A46D-446F437AED30}" type="presParOf" srcId="{E962DCA1-2DF8-434A-9F9A-F3E4C6E93597}" destId="{60D34AA0-774F-4E14-B9ED-8F87EC37C2E6}" srcOrd="1" destOrd="0" presId="urn:microsoft.com/office/officeart/2018/2/layout/IconVerticalSolidList"/>
    <dgm:cxn modelId="{DEC24049-7B36-428D-B1A9-E1E049DBDFF8}" type="presParOf" srcId="{E962DCA1-2DF8-434A-9F9A-F3E4C6E93597}" destId="{1252F8FE-95FE-480F-90C6-742B8E6AB083}" srcOrd="2" destOrd="0" presId="urn:microsoft.com/office/officeart/2018/2/layout/IconVerticalSolidList"/>
    <dgm:cxn modelId="{9CA1DC2A-02DF-468A-A0F7-83A1A12172B0}" type="presParOf" srcId="{E962DCA1-2DF8-434A-9F9A-F3E4C6E93597}" destId="{8298D343-1C43-40EB-8FAF-B2167BFB1153}" srcOrd="3" destOrd="0" presId="urn:microsoft.com/office/officeart/2018/2/layout/IconVerticalSolidList"/>
    <dgm:cxn modelId="{009982FA-4AE1-4A9C-B2FD-F4DFF986A034}" type="presParOf" srcId="{F2FE9245-7365-4730-BE27-B127BC90EDF2}" destId="{2427D45A-35DA-409B-ABEE-1C1C55A429A8}" srcOrd="3" destOrd="0" presId="urn:microsoft.com/office/officeart/2018/2/layout/IconVerticalSolidList"/>
    <dgm:cxn modelId="{0E5CE702-7849-47CF-9155-EFDA28B70DE6}" type="presParOf" srcId="{F2FE9245-7365-4730-BE27-B127BC90EDF2}" destId="{4B4B54AF-06A6-4716-BFB1-D262D4F35881}" srcOrd="4" destOrd="0" presId="urn:microsoft.com/office/officeart/2018/2/layout/IconVerticalSolidList"/>
    <dgm:cxn modelId="{442FD3DF-CC2E-4576-B7A0-153B1324D03F}" type="presParOf" srcId="{4B4B54AF-06A6-4716-BFB1-D262D4F35881}" destId="{970B641D-AF3E-4532-ADFD-C35CA843CA6B}" srcOrd="0" destOrd="0" presId="urn:microsoft.com/office/officeart/2018/2/layout/IconVerticalSolidList"/>
    <dgm:cxn modelId="{34F0E539-2587-46A2-A915-38C4204D573A}" type="presParOf" srcId="{4B4B54AF-06A6-4716-BFB1-D262D4F35881}" destId="{80459883-221A-4276-9409-0E1E7CB9A038}" srcOrd="1" destOrd="0" presId="urn:microsoft.com/office/officeart/2018/2/layout/IconVerticalSolidList"/>
    <dgm:cxn modelId="{2EEA7855-D991-4937-8098-070E7E6AD78A}" type="presParOf" srcId="{4B4B54AF-06A6-4716-BFB1-D262D4F35881}" destId="{DE1B6158-1150-43B2-9BEE-DE2901BA0E45}" srcOrd="2" destOrd="0" presId="urn:microsoft.com/office/officeart/2018/2/layout/IconVerticalSolidList"/>
    <dgm:cxn modelId="{F46BD092-F902-4034-A376-222C3C5E58C2}" type="presParOf" srcId="{4B4B54AF-06A6-4716-BFB1-D262D4F35881}" destId="{F82F02D8-7E0A-4D54-9D08-C1C8BABAA5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B3E37-F425-4A0B-8A96-D6AD23CB1DE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19CB9-AF02-4725-A829-75E151E4B42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37C28-0AB9-44C2-B53E-93042C9040EB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Présentation du jeu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9A078F19-C5CE-4BB3-9775-9F4AAC4E3C2A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34AA0-774F-4E14-B9ED-8F87EC37C2E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8D343-1C43-40EB-8FAF-B2167BFB115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Description du code</a:t>
          </a:r>
          <a:endParaRPr lang="en-US" sz="2500" kern="1200"/>
        </a:p>
      </dsp:txBody>
      <dsp:txXfrm>
        <a:off x="1941716" y="2102143"/>
        <a:ext cx="4571887" cy="1681139"/>
      </dsp:txXfrm>
    </dsp:sp>
    <dsp:sp modelId="{970B641D-AF3E-4532-ADFD-C35CA843CA6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59883-221A-4276-9409-0E1E7CB9A03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F02D8-7E0A-4D54-9D08-C1C8BABAA5E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Perspectives et améliorations 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3722-1E7D-4C6F-A1AE-A6B9B89FDBD5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69F78-5FCA-475C-A718-F86A9E100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75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989C4-2504-45D9-9810-FF9E39EBC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AFC38F-3B19-4805-A12C-790A42A0B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E6D1E-D4A6-4C33-A54D-26189D17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A759B-17ED-498F-A34B-E341A7914F75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040F6-50E4-4E98-B27C-4A38082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EBED9B-3B76-4F2C-8889-ABDA3206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2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0AF140-F637-463F-A8B1-C1F67C3F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D7DBEF-166E-4BC8-9872-F93F159E1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75EF-E7D7-408B-965F-A8009D80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919F-8CCD-4B7D-AD89-B7B17231A175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03BE24-135E-494B-910D-CBA29481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120732-0B3A-428D-B558-5A65CD81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46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10257F-1FB2-4675-A4BF-832672AE5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5AAB71-1A47-4CEF-B27D-C8FE309EE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0CEAEA-35FF-465A-91D1-52040C1D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DED00-4B5E-4C1D-9E23-33BFF39844CA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ED2256-1EBC-4E77-AB9F-0B811C56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AF1CD4-1E50-4BA2-81F9-0196977F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10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1D743-2D50-464C-858C-05C14D03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3D5AC9-0385-4C0C-BF29-BB688CDAA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71497-D6E4-4D47-ACF9-E1663BBA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0F27-9740-41D9-B34A-CCA8DC7DC1F4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341D5-0086-463F-AD3D-29ECBD79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3542A8-DB1A-460F-823A-6E5A4E8E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34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40255-ECDB-4339-B402-AE34FC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856E10-7553-4C77-BF1D-46505B5BC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8A1E43-EA3F-47A4-A1BF-AEA1ABF5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C96A-78DF-416A-B85E-C05A4E7E6755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E5B97F-AA5F-4383-B61C-AD3AAE6D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E76BE4-84FE-476C-9DE3-0EF1F4D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80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D0331-BCF3-44E3-B522-6BAC704F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BA4EB-54D4-4BC1-A428-3B587A01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7D1929-FC78-4C15-A9E9-32399CF99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81C9FA-C529-428C-B303-B996E5DD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68F1C-8362-4E8C-9778-41A8D3FD2817}" type="datetime1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D2454F-9981-4F97-8710-4AE6A511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096CBB-12B4-41D3-A088-DF9196EB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81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B129A-DE95-416A-B71E-5112434E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64E30F-EF83-4974-8465-1B4A52731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48FC57-09E9-4A05-8243-03BD2751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C7D57F7-5F25-4CA4-9FA3-B6BBA3CB9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D1DAFA9-D473-4C3F-853F-C46C7AFAE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0235B-8226-48D6-9937-6E2B1620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3D1B5-8B87-4F67-AE27-6FED13ECF2FC}" type="datetime1">
              <a:rPr lang="fr-FR" smtClean="0"/>
              <a:t>12/06/2019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E7B9DCD-14C5-4993-94B9-A61B9954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0A9953-602F-42C9-927B-2E846734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2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A24F25-33FE-4B98-81DF-5D03693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36C7C4-326C-4CD5-B6B8-F5D75BB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900C-238A-41AE-B69B-7991F2486601}" type="datetime1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51AF87-E48C-4CAA-841B-71648D3F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17D844-1666-4D4E-B795-2BD89884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6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98EF8F-C15E-4209-9D1A-25CD0A60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97EE-2394-44D7-A260-4F42EB89BCEF}" type="datetime1">
              <a:rPr lang="fr-FR" smtClean="0"/>
              <a:t>12/06/2019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B41D99-A7CF-48EF-8B8E-C8EDA732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86444-9684-4428-ACA0-7D61527C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56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ED01E-4C59-4EE8-B62A-B1ACC068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D3C51-16EA-4107-B512-079B8F4C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A21F4A-2281-4253-B3C7-F6ECB3B4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E241CC-40C5-4FAD-B588-6AC928C2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AB74E-A37F-494D-B2CD-9E6BE84FA63B}" type="datetime1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07DB03-EC62-4785-A950-FF835302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B0B804-39EA-46F4-922B-4B8F181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30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1F2E7-338A-40A0-B9B3-2BFB40FB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656C4B-C7F7-4ADC-AA79-8B5630278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B330D4-579C-4911-ACDE-04B724028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854B2E-75AD-484B-A450-26901E63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A231-912C-43B0-9ED2-0B978916BB0A}" type="datetime1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0C6A5D-CFB8-4C33-B1C2-C97011C93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BBC424-9431-4215-825C-389A71EA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98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68816D-BA81-40A2-8EC7-7E35CFB0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A0D19E-2C2B-402C-AA51-D6770E8F4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98DD01-D611-4969-867E-439C30328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F7503-81AE-42C2-8F96-A397356669DD}" type="datetime1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F401A7-BD7B-4674-B17E-0B99D1C7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F702FF-3E5B-4F41-A2AD-2DCC9AFB5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0A64B-65C5-4040-A59D-4E7CC2DC0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33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5311C4-E05B-4050-A27F-88BE1A3FC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4E7D90-C7B0-4C92-B2EC-E396DE82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UE 2.4 projet informatique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EE770B-4146-4577-AD3D-3F5F4918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D1B0A64B-65C5-4040-A59D-4E7CC2DC0B4E}" type="slidenum">
              <a:rPr lang="fr-FR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7095AD7-5904-426C-B45A-C5A71258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5" y="4040167"/>
            <a:ext cx="4593021" cy="17376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800" dirty="0"/>
              <a:t>Encadrant : Christophe OSSWALD</a:t>
            </a:r>
          </a:p>
          <a:p>
            <a:pPr marL="0" indent="0">
              <a:buNone/>
            </a:pPr>
            <a:r>
              <a:rPr lang="fr-FR" sz="1800" dirty="0"/>
              <a:t>SAINTE-ROSE FANCHINE Mélanie </a:t>
            </a:r>
          </a:p>
          <a:p>
            <a:pPr marL="0" indent="0">
              <a:buNone/>
            </a:pPr>
            <a:r>
              <a:rPr lang="fr-FR" sz="1800" dirty="0"/>
              <a:t>LE TOLGUENEC Paul-Antoine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29184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E903FF8-2DD7-4F47-AE84-3347A368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90" y="492573"/>
            <a:ext cx="3749008" cy="588079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0FCDCE-1B5B-43B9-A41E-3C8E9DA6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2496" y="6492220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36A5EB-774E-487F-8168-A35D33DE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10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A0F499-7918-4575-9BA2-776B4BCE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5541162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3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A51423-9130-4976-A008-38339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du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31B01C-F3AB-45A4-AFB3-7B896B93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1396588"/>
            <a:ext cx="8487507" cy="54614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3EC472-BA12-4588-BA1F-B7BF20D7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11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7CD1B4-DEC3-4D67-A8B4-B8911B67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" y="5880821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classe Personnage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6662511-88DC-475E-99F9-FD1E5AB0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09" y="492573"/>
            <a:ext cx="2014171" cy="5880796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48A411F-75E1-494A-875C-1AEE0177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3710" y="6492875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F71D03-2024-4107-9DFD-54C87317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12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212176-3279-474F-8256-A766F8C1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5549671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8D6768-5D45-46C2-A35E-B38290FE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setter des coordonnées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8C94FAC-BA06-4EE1-9AFA-7A94F1026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3" t="13333" r="64470" b="30582"/>
          <a:stretch/>
        </p:blipFill>
        <p:spPr>
          <a:xfrm>
            <a:off x="5299140" y="112872"/>
            <a:ext cx="6218623" cy="6387857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1561D5D-E9DB-41B0-A936-AB355411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7727" y="6428540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C05C2F-2364-4C30-936A-C4FA72BB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13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6CBE92-30D5-4E5A-A407-ED688C7C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5549671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5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97634A-9841-455F-A7D0-484206EE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Interface graphique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C24C4A-9AD7-4FF2-82D8-BCE33485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2" y="0"/>
            <a:ext cx="5235890" cy="679985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AC67A1-043C-466D-8901-1E290346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34004" cy="365125"/>
          </a:xfrm>
        </p:spPr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14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B4CC9C-4622-4959-A9D8-893CEF40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24" y="5539943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1FBBA-D62B-4C66-BF9D-88E1C992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Perspectives et améliorations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7825C9-9BBD-43BE-AD3E-03DB61D27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 r="-2" b="-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13C2EE-8402-4172-93A6-E2FD9F42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88298" y="6460542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5FBF70-C899-42F3-AFC4-E3D52C41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FB1102-3D09-429F-ADCF-A5573BE3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" y="5874609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5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E9B56F-86A1-43E9-B85A-7876627F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8BE9B5-B78D-42E1-AEDC-5D6AD450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9022" y="6164014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ACBAE2-BD18-4E71-B6C0-824CCB06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56" y="6171142"/>
            <a:ext cx="2743200" cy="365125"/>
          </a:xfrm>
        </p:spPr>
        <p:txBody>
          <a:bodyPr/>
          <a:lstStyle/>
          <a:p>
            <a:fld id="{D1B0A64B-65C5-4040-A59D-4E7CC2DC0B4E}" type="slidenum">
              <a:rPr lang="fr-FR" sz="1400" smtClean="0"/>
              <a:t>16</a:t>
            </a:fld>
            <a:r>
              <a:rPr lang="fr-FR" sz="1400" dirty="0"/>
              <a:t>/16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DABAA0-75C9-4FA9-9331-B3F9E106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5592280"/>
            <a:ext cx="792549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FCFDBF-D0F5-4D34-920E-183E65CED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Sujet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Libre :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Jeu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arcade Portal+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2AAA5F-D58F-4B69-BB52-7AAD79E9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227658"/>
            <a:ext cx="6772130" cy="633176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F8AAAE9-F5EF-4172-A71D-1A422294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1001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258C6B-FCB1-4376-B24D-1BD85AC9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5914" y="6492875"/>
            <a:ext cx="2743200" cy="365125"/>
          </a:xfrm>
        </p:spPr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2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26E37-4BBD-4FD8-828A-D144AD4C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5541857"/>
            <a:ext cx="787453" cy="9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CB8591-8751-4FD1-8275-16B4E07B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	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017A4EE-C2CF-4321-94F4-B2BB8E369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0435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003567-3C53-4378-9BA6-E3C5F872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0386B3-2CB1-41F6-AAED-D03F9F75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3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4B4EC2-EA16-49DD-9921-CF4BCE696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34" y="5360653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Règles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jeu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B6ECB70-8391-43FF-A6C6-9F9B2FEFC778}"/>
              </a:ext>
            </a:extLst>
          </p:cNvPr>
          <p:cNvSpPr txBox="1"/>
          <p:nvPr/>
        </p:nvSpPr>
        <p:spPr>
          <a:xfrm>
            <a:off x="4969565" y="321177"/>
            <a:ext cx="65481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Clé à récupérer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800" dirty="0"/>
              <a:t>Portail à ouvrir :</a:t>
            </a:r>
            <a:endParaRPr lang="fr-FR" sz="2400" dirty="0"/>
          </a:p>
          <a:p>
            <a:endParaRPr lang="fr-FR" sz="28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EAF2F62-3C9C-422C-9F98-54AB5786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52" y="321177"/>
            <a:ext cx="1714696" cy="171469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011E0F-F94F-4453-AD23-7CB035149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24" y="2618738"/>
            <a:ext cx="1620524" cy="162052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5F8AB4A-A632-4039-83F8-74CD898B2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36" y="4566583"/>
            <a:ext cx="4332307" cy="216615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C75512-77FE-47BE-AB99-0B017FF4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5755" y="6500729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346A8A-7B7E-408D-AF3F-3CBB9873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789" y="6492875"/>
            <a:ext cx="2743200" cy="365125"/>
          </a:xfrm>
        </p:spPr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4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1DE8A1-FCD7-467E-A73E-CDEF90CB5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1" y="5541817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4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Mobilités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B6ECB70-8391-43FF-A6C6-9F9B2FEFC778}"/>
              </a:ext>
            </a:extLst>
          </p:cNvPr>
          <p:cNvSpPr txBox="1"/>
          <p:nvPr/>
        </p:nvSpPr>
        <p:spPr>
          <a:xfrm>
            <a:off x="4969565" y="321177"/>
            <a:ext cx="654819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Personnage : 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Déplacements trois touches : barre espace, </a:t>
            </a:r>
            <a:r>
              <a:rPr lang="fr-FR" sz="2800"/>
              <a:t>deux flèches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800" dirty="0"/>
              <a:t>Sauts sur les murs et les plateformes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endParaRPr lang="fr-FR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783AB7-5B08-46BF-8F02-C6DC1161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96" y="321177"/>
            <a:ext cx="1206735" cy="10911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C33768E-8489-4D22-92DB-4051E4D8D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61" y="3383583"/>
            <a:ext cx="4124204" cy="52668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BD1935-E24E-4253-BFD3-96A7F301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8501" y="6318166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1E67F3-5349-499E-8528-B27C0EB0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5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DFB176-CD32-4C59-9EA3-11D74727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4" y="5549670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Ennemis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B6ECB70-8391-43FF-A6C6-9F9B2FEFC778}"/>
              </a:ext>
            </a:extLst>
          </p:cNvPr>
          <p:cNvSpPr txBox="1"/>
          <p:nvPr/>
        </p:nvSpPr>
        <p:spPr>
          <a:xfrm>
            <a:off x="4969565" y="321177"/>
            <a:ext cx="65481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Bombe : </a:t>
            </a:r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Robot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800" dirty="0"/>
              <a:t>Missile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EDF4CE-D3F4-449D-990A-7BBD9610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5" y="321177"/>
            <a:ext cx="1209844" cy="12288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D2BD42A-F974-4EF9-A279-9AF7407A8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41" y="1900027"/>
            <a:ext cx="1901952" cy="19019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C37963-33DB-4AB2-887F-D8A5FC7A7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31" y="4147780"/>
            <a:ext cx="2359785" cy="24646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47D90A-7751-42C9-B787-FE004F008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44" y="4678017"/>
            <a:ext cx="1947701" cy="96623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21867A-0BD7-41F3-9345-73D479C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3845" y="6356350"/>
            <a:ext cx="4114800" cy="365125"/>
          </a:xfrm>
        </p:spPr>
        <p:txBody>
          <a:bodyPr/>
          <a:lstStyle/>
          <a:p>
            <a:r>
              <a:rPr lang="fr-FR" dirty="0"/>
              <a:t>SAINTE-ROSE FANCHINE Mélanie / LE TOLGUENEC Paul-Antoine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127F6B-3792-47D9-8188-3F5B5477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6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853D69-2BD7-406B-A3F0-26229B531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01" y="5549671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D7DA7A-AE96-4DB1-BCFC-F095AAB93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78" r="127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9AEF21-133D-4A69-AF0D-95865FE9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Présentation du code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C4C205-7FA9-406F-8AF4-F336841E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6C7AD9-800D-4008-A089-0CD060BD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/>
              <a:t>7</a:t>
            </a:fld>
            <a:r>
              <a:rPr lang="fr-FR" sz="1400" b="1" dirty="0"/>
              <a:t>/16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2466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BE8D4C-E507-40E6-A88B-18928616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Hypothèses simplificatrices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157529B3-8179-4A5D-9258-335AFB23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137990"/>
            <a:ext cx="6826684" cy="458202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0FCDCE-1B5B-43B9-A41E-3C8E9DA6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SAINTE-ROSE FANCHINE Mélanie / LE TOLGUENEC Paul-Antoine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36A5EB-774E-487F-8168-A35D33DE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0A64B-65C5-4040-A59D-4E7CC2DC0B4E}" type="slidenum">
              <a:rPr lang="en-US" sz="1400" b="1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r>
              <a:rPr lang="en-US" sz="1400" b="1" dirty="0">
                <a:solidFill>
                  <a:schemeClr val="tx1"/>
                </a:solidFill>
              </a:rPr>
              <a:t>/16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A0F499-7918-4575-9BA2-776B4BCE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5541162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6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A51423-9130-4976-A008-3833944A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Architecture du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31B01C-F3AB-45A4-AFB3-7B896B93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1396588"/>
            <a:ext cx="8487507" cy="546141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FAB3D1-1485-4019-A58D-4C4F6371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0A64B-65C5-4040-A59D-4E7CC2DC0B4E}" type="slidenum">
              <a:rPr lang="fr-FR" sz="1400" b="1" smtClean="0">
                <a:solidFill>
                  <a:schemeClr val="tx1"/>
                </a:solidFill>
              </a:rPr>
              <a:t>9</a:t>
            </a:fld>
            <a:r>
              <a:rPr lang="fr-FR" sz="1400" b="1" dirty="0">
                <a:solidFill>
                  <a:schemeClr val="tx1"/>
                </a:solidFill>
              </a:rPr>
              <a:t>/16</a:t>
            </a:r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D4ADAD-5277-4588-824F-EBEEE429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" y="5770417"/>
            <a:ext cx="786452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114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196</Words>
  <Application>Microsoft Office PowerPoint</Application>
  <PresentationFormat>Grand écran</PresentationFormat>
  <Paragraphs>79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UE 2.4 projet informatique</vt:lpstr>
      <vt:lpstr>Sujet Libre : Jeu arcade Portal+</vt:lpstr>
      <vt:lpstr>Sommaire </vt:lpstr>
      <vt:lpstr>Règles du jeu</vt:lpstr>
      <vt:lpstr>Mobilités</vt:lpstr>
      <vt:lpstr>Ennemis</vt:lpstr>
      <vt:lpstr>Présentation du code </vt:lpstr>
      <vt:lpstr>Hypothèses simplificatrices</vt:lpstr>
      <vt:lpstr>Architecture du code</vt:lpstr>
      <vt:lpstr>La classe Element</vt:lpstr>
      <vt:lpstr>Architecture du code</vt:lpstr>
      <vt:lpstr>La classe Personnage</vt:lpstr>
      <vt:lpstr>Le setter des coordonnées</vt:lpstr>
      <vt:lpstr>Interface graphique </vt:lpstr>
      <vt:lpstr>Perspectives et améliorations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 2.4 projet informatique</dc:title>
  <dc:creator>pierre louis le tolguenec</dc:creator>
  <cp:lastModifiedBy>pierre louis le tolguenec</cp:lastModifiedBy>
  <cp:revision>6</cp:revision>
  <dcterms:created xsi:type="dcterms:W3CDTF">2019-06-12T11:39:00Z</dcterms:created>
  <dcterms:modified xsi:type="dcterms:W3CDTF">2019-06-12T12:17:45Z</dcterms:modified>
</cp:coreProperties>
</file>